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666" r:id="rId2"/>
    <p:sldId id="506" r:id="rId3"/>
    <p:sldId id="667" r:id="rId4"/>
    <p:sldId id="668" r:id="rId5"/>
    <p:sldId id="675" r:id="rId6"/>
    <p:sldId id="669" r:id="rId7"/>
    <p:sldId id="670" r:id="rId8"/>
    <p:sldId id="674" r:id="rId9"/>
    <p:sldId id="671" r:id="rId10"/>
    <p:sldId id="676" r:id="rId11"/>
    <p:sldId id="672" r:id="rId12"/>
    <p:sldId id="673" r:id="rId13"/>
    <p:sldId id="677" r:id="rId14"/>
    <p:sldId id="56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gina" initials="R" lastIdx="19" clrIdx="0"/>
  <p:cmAuthor id="1" name="Wehler" initials="W" lastIdx="7" clrIdx="1"/>
  <p:cmAuthor id="2" name="imbio" initials="i" lastIdx="1" clrIdx="2">
    <p:extLst/>
  </p:cmAuthor>
  <p:cmAuthor id="3" name="Doermann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F1F"/>
    <a:srgbClr val="FFFFFF"/>
    <a:srgbClr val="76A34D"/>
    <a:srgbClr val="7F7F7F"/>
    <a:srgbClr val="A9D18E"/>
    <a:srgbClr val="5B9B21"/>
    <a:srgbClr val="992121"/>
    <a:srgbClr val="BE422C"/>
    <a:srgbClr val="94BA21"/>
    <a:srgbClr val="579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3" autoAdjust="0"/>
    <p:restoredTop sz="78271" autoAdjust="0"/>
  </p:normalViewPr>
  <p:slideViewPr>
    <p:cSldViewPr snapToObjects="1">
      <p:cViewPr varScale="1">
        <p:scale>
          <a:sx n="69" d="100"/>
          <a:sy n="69" d="100"/>
        </p:scale>
        <p:origin x="2184" y="5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1AA0-ABBD-43A1-86A6-31C5F7B251D3}" type="datetimeFigureOut">
              <a:rPr lang="en-GB" smtClean="0"/>
              <a:pPr/>
              <a:t>30/12/2018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EB586-5D7C-4D39-B803-2FFB5F05507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98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7D573-9907-4638-A715-EFC676BC90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A64E0-987A-4BD2-A069-5845AC82CBF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Computes the distance map from a binary image processor, by specifying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weights and normalization.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is computed for each foreground (white) pixel, as the chamfer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to the nearest background (black) pixel.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39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2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AB8D-7C3E-46F8-898A-2FFD67D0441C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510A-63F1-46F9-8AE3-252E153FCC63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C1E25-F36A-464D-8792-CCD0C9D6FC9D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1pPr>
            <a:lvl2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2pPr>
            <a:lvl3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3pPr>
            <a:lvl4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4pPr>
            <a:lvl5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9316-7928-423B-BF9B-7085B495E31F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80971" y="6492875"/>
            <a:ext cx="556322" cy="365125"/>
          </a:xfrm>
        </p:spPr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24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E92038-E93F-441E-A664-E9581F105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86D3-4F34-45DF-96CB-512FA4252147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9C17-70EA-43DB-BA1B-461973BF7F11}" type="datetime1">
              <a:rPr lang="en-GB" smtClean="0"/>
              <a:t>30/12/2018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919C-A28B-459B-91A0-4CEDD1CB6F8D}" type="datetime1">
              <a:rPr lang="en-GB" smtClean="0"/>
              <a:t>30/12/2018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18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F7101D-A8D8-44CC-9F90-3797273208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D5D0-8CF3-463D-A9BE-F8CDED83A4E8}" type="datetime1">
              <a:rPr lang="en-GB" smtClean="0"/>
              <a:t>30/12/2018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FC61-63BD-43D8-B527-BF260B53CA8B}" type="datetime1">
              <a:rPr lang="en-GB" smtClean="0"/>
              <a:t>30/12/2018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6932-BE81-4185-B857-AF531A027ABE}" type="datetime1">
              <a:rPr lang="en-GB" smtClean="0"/>
              <a:t>30/12/2018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rot="16200000">
            <a:off x="1143000" y="-1143000"/>
            <a:ext cx="6858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2A5054-FF11-403C-A864-0DEA2846B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1" y="9468"/>
            <a:ext cx="705951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F4445-99D6-4F81-A339-771B23EF261C}" type="datetime1">
              <a:rPr lang="en-GB" smtClean="0"/>
              <a:t>30/12/2018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136904" cy="18421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600" dirty="0" err="1">
                <a:latin typeface="Lucida Sans" panose="020B0602030504020204" pitchFamily="34" charset="0"/>
              </a:rPr>
              <a:t>Programming</a:t>
            </a:r>
            <a:r>
              <a:rPr lang="de-DE" sz="3600" dirty="0">
                <a:latin typeface="Lucida Sans" panose="020B0602030504020204" pitchFamily="34" charset="0"/>
              </a:rPr>
              <a:t> Project 03</a:t>
            </a:r>
            <a:endParaRPr lang="de-DE" sz="3600" i="1" dirty="0">
              <a:latin typeface="Lucida Sans" panose="020B0602030504020204" pitchFamily="34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67544" y="3284984"/>
            <a:ext cx="8136904" cy="1359632"/>
          </a:xfrm>
        </p:spPr>
        <p:txBody>
          <a:bodyPr>
            <a:normAutofit/>
          </a:bodyPr>
          <a:lstStyle/>
          <a:p>
            <a:r>
              <a:rPr lang="de-DE" sz="2800" dirty="0"/>
              <a:t>Christine Robinson, </a:t>
            </a:r>
            <a:r>
              <a:rPr lang="de-DE" sz="2800" dirty="0" err="1"/>
              <a:t>Francèl</a:t>
            </a:r>
            <a:r>
              <a:rPr lang="de-DE" sz="2800" dirty="0"/>
              <a:t> Lamprecht, Regina Wehler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D45C89B-3ED5-4CB4-BF93-18C9E0BF723D}"/>
              </a:ext>
            </a:extLst>
          </p:cNvPr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8D96929-7CE9-4DBE-8F02-0E7F5AB6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A16CE8A-ADE7-4BF8-90DB-C30A3063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2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7200800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>
            <a:off x="3591525" y="4818716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>
            <a:off x="3760177" y="4114592"/>
            <a:ext cx="987065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Particle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Analyzer</a:t>
            </a:r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E8472E73-2AF4-4735-8470-8CCCE182A7F3}"/>
              </a:ext>
            </a:extLst>
          </p:cNvPr>
          <p:cNvSpPr/>
          <p:nvPr/>
        </p:nvSpPr>
        <p:spPr>
          <a:xfrm>
            <a:off x="4775767" y="4818716"/>
            <a:ext cx="900000" cy="288032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765DE428-33D2-494A-8D70-4E5825E96A65}"/>
              </a:ext>
            </a:extLst>
          </p:cNvPr>
          <p:cNvSpPr/>
          <p:nvPr/>
        </p:nvSpPr>
        <p:spPr>
          <a:xfrm rot="2706972">
            <a:off x="4606229" y="5137375"/>
            <a:ext cx="1080000" cy="28803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8B7AAC83-07CD-46BA-A640-BD7BB0AADCC4}"/>
              </a:ext>
            </a:extLst>
          </p:cNvPr>
          <p:cNvSpPr/>
          <p:nvPr/>
        </p:nvSpPr>
        <p:spPr>
          <a:xfrm rot="19411176">
            <a:off x="4615458" y="4513925"/>
            <a:ext cx="1080000" cy="288032"/>
          </a:xfrm>
          <a:prstGeom prst="rightArrow">
            <a:avLst/>
          </a:prstGeom>
          <a:solidFill>
            <a:srgbClr val="FF1F1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5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2D277FB-9E61-470C-9FA6-4B82F052E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24B13D-E047-412C-8EBC-F06F8D93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2B231F-8BB0-41AD-BA2E-B4CB41F7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Analyzer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0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1CDAF1B-E566-4F19-B08A-EF9468B78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5626DD-EA2C-46E8-AB87-AADD2F5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A9754D-67DD-4B42-95D3-8ACAA6D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0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0076A7-87A2-4909-B35C-C6B67809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9135AC-7183-4818-A94B-C5F4228A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F7A05-9E0F-4E62-98B8-10B0F6F8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5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1AE1A71-BBF9-40A3-8F92-A2D05BD91876}"/>
              </a:ext>
            </a:extLst>
          </p:cNvPr>
          <p:cNvSpPr txBox="1">
            <a:spLocks/>
          </p:cNvSpPr>
          <p:nvPr/>
        </p:nvSpPr>
        <p:spPr>
          <a:xfrm>
            <a:off x="4211960" y="4725144"/>
            <a:ext cx="3995936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Q</a:t>
            </a: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uestions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?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3FA17A66-C924-4290-9512-1E70A8A4077F}"/>
              </a:ext>
            </a:extLst>
          </p:cNvPr>
          <p:cNvSpPr txBox="1">
            <a:spLocks/>
          </p:cNvSpPr>
          <p:nvPr/>
        </p:nvSpPr>
        <p:spPr>
          <a:xfrm>
            <a:off x="827584" y="1628800"/>
            <a:ext cx="4968552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Thank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attention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!</a:t>
            </a:r>
            <a:endParaRPr lang="en-US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9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45C96F-A2BD-4D83-B83E-7D9E3A3F9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>
            <a:normAutofit lnSpcReduction="10000"/>
          </a:bodyPr>
          <a:lstStyle/>
          <a:p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bottleneck</a:t>
            </a:r>
            <a:r>
              <a:rPr lang="de-DE" sz="1600" dirty="0"/>
              <a:t> in plant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breeding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capability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required</a:t>
            </a:r>
            <a:r>
              <a:rPr lang="de-DE" sz="1600" dirty="0"/>
              <a:t>: high-</a:t>
            </a:r>
            <a:r>
              <a:rPr lang="de-DE" sz="1600" dirty="0" err="1"/>
              <a:t>throughput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non-invasive </a:t>
            </a:r>
            <a:r>
              <a:rPr lang="de-DE" sz="1600" dirty="0" err="1"/>
              <a:t>methods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screen root and </a:t>
            </a:r>
            <a:r>
              <a:rPr lang="de-DE" sz="1600" dirty="0" err="1"/>
              <a:t>shoot</a:t>
            </a:r>
            <a:r>
              <a:rPr lang="de-DE" sz="1600" dirty="0"/>
              <a:t> </a:t>
            </a:r>
            <a:r>
              <a:rPr lang="de-DE" sz="1600" dirty="0" err="1"/>
              <a:t>phenotypes</a:t>
            </a:r>
            <a:endParaRPr lang="de-DE" sz="1600" dirty="0"/>
          </a:p>
          <a:p>
            <a:r>
              <a:rPr lang="de-DE" sz="1600" dirty="0" err="1"/>
              <a:t>solution</a:t>
            </a:r>
            <a:r>
              <a:rPr lang="de-DE" sz="1600" dirty="0"/>
              <a:t>: </a:t>
            </a:r>
            <a:r>
              <a:rPr lang="de-DE" sz="1600" dirty="0" err="1"/>
              <a:t>robotic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endParaRPr lang="de-DE" sz="1600" dirty="0"/>
          </a:p>
          <a:p>
            <a:r>
              <a:rPr lang="de-DE" sz="1600" dirty="0" err="1"/>
              <a:t>examples</a:t>
            </a:r>
            <a:r>
              <a:rPr lang="de-DE" sz="1600" dirty="0"/>
              <a:t> at </a:t>
            </a:r>
            <a:r>
              <a:rPr lang="de-DE" sz="1600" dirty="0" err="1"/>
              <a:t>the</a:t>
            </a:r>
            <a:r>
              <a:rPr lang="de-DE" sz="1600" dirty="0"/>
              <a:t> Forschungszentrum Jülich: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equipped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robots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transport</a:t>
            </a:r>
            <a:r>
              <a:rPr lang="de-DE" sz="1600" dirty="0"/>
              <a:t> plants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imaging</a:t>
            </a:r>
            <a:r>
              <a:rPr lang="de-DE" sz="1600" dirty="0"/>
              <a:t> </a:t>
            </a:r>
            <a:r>
              <a:rPr lang="de-DE" sz="1600" dirty="0" err="1"/>
              <a:t>stations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Phenotyping</a:t>
            </a:r>
            <a:endParaRPr lang="en-GB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2C79BBA-7C28-4486-81DA-8BD3F29CF198}"/>
              </a:ext>
            </a:extLst>
          </p:cNvPr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280C7D-D746-4BFB-BBB1-C37865AA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7C8D09-35B8-43F0-ABC5-2BE7D573068B}"/>
                </a:ext>
              </a:extLst>
            </p:cNvPr>
            <p:cNvSpPr txBox="1"/>
            <p:nvPr/>
          </p:nvSpPr>
          <p:spPr>
            <a:xfrm>
              <a:off x="1616484" y="3382590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SCREEN House </a:t>
              </a:r>
              <a:endParaRPr lang="en-US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37C262-3894-4CD6-9876-B875B7E3FBFD}"/>
              </a:ext>
            </a:extLst>
          </p:cNvPr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D7C437-B54B-4E16-ACB1-AE6828B4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077F89D-A7C7-4CED-BED0-7048B8ACE945}"/>
                </a:ext>
              </a:extLst>
            </p:cNvPr>
            <p:cNvSpPr txBox="1"/>
            <p:nvPr/>
          </p:nvSpPr>
          <p:spPr>
            <a:xfrm>
              <a:off x="5535180" y="3395108"/>
              <a:ext cx="241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GROWSCREEN </a:t>
              </a:r>
              <a:r>
                <a:rPr lang="de-DE" dirty="0" err="1"/>
                <a:t>chamber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2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0B5A0E-4D82-4BD6-AEBE-B8EE2B1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35191-1245-476F-B7EB-FCC92E83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Science Part</a:t>
            </a:r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27A65C1-3E71-40F2-9631-7B4AAAEC5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2347594"/>
            <a:ext cx="1013097" cy="1080000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164990D-8E0A-4494-BD86-E965550B4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0" y="1052856"/>
            <a:ext cx="1013097" cy="108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F7B3032-5DE1-4E77-AF2C-119B31AFC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5445344"/>
            <a:ext cx="1013097" cy="108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DB7A16E-50AA-48C5-BC6C-6F0F93EA9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347594"/>
            <a:ext cx="1013097" cy="108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CF21554-BB5A-42EE-A38C-2BBAEC0778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4149200"/>
            <a:ext cx="1013097" cy="1080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447D3C4-0756-4C3E-891B-A09FEA17D9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2347594"/>
            <a:ext cx="1013097" cy="108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0315187-CF18-4C2D-AED0-B222DAAD46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4149200"/>
            <a:ext cx="1013097" cy="1080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653E305-C7EB-474D-949D-E2BFF2EBD1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5445344"/>
            <a:ext cx="1013097" cy="108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D6A4F3-1283-4BF0-9869-17C4D3BFB2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92" y="1052856"/>
            <a:ext cx="1013097" cy="108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642CE21-DD39-4D51-BB0F-EE1B546ABB6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7594"/>
            <a:ext cx="1013097" cy="1080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7F3E8DA-33BA-489E-BA52-2254E4D279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4149200"/>
            <a:ext cx="1013097" cy="1080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2C176D2B-1A8F-4117-8E2D-475EFDEB64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5445344"/>
            <a:ext cx="1013097" cy="1080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E3FE1D5-3F32-4DBB-BB3F-536DB52436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8" y="1052856"/>
            <a:ext cx="1013097" cy="1080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232F8A16-DBC8-4CFE-AE60-8FD974C4D03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4149200"/>
            <a:ext cx="1013097" cy="1080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EC1D8E9F-AB9A-4583-8781-8413F35E0AC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5445344"/>
            <a:ext cx="1013097" cy="1080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1A3EC37-FFC4-4C50-828B-1F1FA5616BA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45344"/>
            <a:ext cx="1013097" cy="1080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ECBFEC3-6200-452C-B2C7-BFA511A5826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1052856"/>
            <a:ext cx="1013097" cy="1080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186863C-926B-4E6B-B85C-0A60F4126B4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2347594"/>
            <a:ext cx="1013097" cy="108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E71D12-FFCE-47CA-A63B-A519BB28AF5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5445344"/>
            <a:ext cx="1013097" cy="1080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CE90A90C-65C6-4CC7-B581-8C4A60FD06A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5445344"/>
            <a:ext cx="1013097" cy="108000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1F3B52E8-4A47-405B-BE5E-372DE43DE92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4149200"/>
            <a:ext cx="1013097" cy="10800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D9359351-BA28-421B-9887-50346479F15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2347594"/>
            <a:ext cx="1013097" cy="108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335B10E-9E4E-4110-9D83-2712AE3EB21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4" y="1052856"/>
            <a:ext cx="1013097" cy="1080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F23678E4-A076-49CC-A908-6D584BEE7D6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4149200"/>
            <a:ext cx="1013097" cy="1080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8793D316-91B3-4D55-92EB-FD8131CAF4C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149200"/>
            <a:ext cx="1013097" cy="108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745A0FB-E8E3-409B-9CA9-40EEEF4326D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86" y="1052856"/>
            <a:ext cx="1013097" cy="108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3CEC7C83-7B00-40A1-A83F-D4FC67D1813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2347594"/>
            <a:ext cx="1013097" cy="108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EA97E51-0F88-4BFE-A7FD-713D1266667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856"/>
            <a:ext cx="1013097" cy="1080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8AC4C79A-EDDF-4976-B0DB-70FA1D88D1F8}"/>
              </a:ext>
            </a:extLst>
          </p:cNvPr>
          <p:cNvSpPr txBox="1"/>
          <p:nvPr/>
        </p:nvSpPr>
        <p:spPr>
          <a:xfrm>
            <a:off x="1593396" y="3614216"/>
            <a:ext cx="59572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Automated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automatically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acquired</a:t>
            </a:r>
            <a:r>
              <a:rPr lang="de-DE" dirty="0">
                <a:sym typeface="Wingdings" panose="05000000000000000000" pitchFamily="2" charset="2"/>
              </a:rPr>
              <a:t> plant </a:t>
            </a:r>
            <a:r>
              <a:rPr lang="de-DE" dirty="0" err="1">
                <a:sym typeface="Wingdings" panose="05000000000000000000" pitchFamily="2" charset="2"/>
              </a:rPr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6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EF03A2-F1D3-4EA8-9498-B1452553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develop</a:t>
            </a:r>
            <a:r>
              <a:rPr lang="de-DE" dirty="0"/>
              <a:t> a simple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plant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seedlings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Image Analysis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Fiji</a:t>
            </a:r>
            <a:r>
              <a:rPr lang="de-DE" dirty="0"/>
              <a:t> in Java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Explorative Data Analysis </a:t>
            </a:r>
            <a:r>
              <a:rPr lang="de-DE" dirty="0" err="1"/>
              <a:t>with</a:t>
            </a:r>
            <a:r>
              <a:rPr lang="de-DE" dirty="0"/>
              <a:t> Python in </a:t>
            </a:r>
            <a:r>
              <a:rPr lang="de-DE" dirty="0" err="1"/>
              <a:t>Jupyter</a:t>
            </a:r>
            <a:r>
              <a:rPr lang="de-DE" dirty="0"/>
              <a:t> Notebooks </a:t>
            </a:r>
          </a:p>
          <a:p>
            <a:endParaRPr lang="de-DE" dirty="0"/>
          </a:p>
          <a:p>
            <a:r>
              <a:rPr lang="de-DE" dirty="0"/>
              <a:t>Data Sets: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US" dirty="0"/>
              <a:t>Leaf Segmentation and Counting Challenges of the International Plant Phenotyping Network which include wild type and mutant plants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21B9DC-21C2-438B-9985-82226FD4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E85262-10D4-458B-9B3E-999601FF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Project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C1E265-8526-46AC-B7BD-7C819C5A91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81" y="5157352"/>
            <a:ext cx="1350796" cy="144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BA6B854-A013-47E6-8AED-0BB5FA095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20" y="5157352"/>
            <a:ext cx="1350796" cy="14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66C14BD-B0EE-4D74-A4DF-A5142936FB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40" y="5157352"/>
            <a:ext cx="1350796" cy="14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5B7D01B-A81A-4807-AB0D-DD662E8270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60" y="5157352"/>
            <a:ext cx="135079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4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318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02C7F3B-762D-4850-9C28-4B1A6F772D10}"/>
              </a:ext>
            </a:extLst>
          </p:cNvPr>
          <p:cNvSpPr/>
          <p:nvPr/>
        </p:nvSpPr>
        <p:spPr>
          <a:xfrm>
            <a:off x="899592" y="3573016"/>
            <a:ext cx="7272808" cy="29198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21DA615-9483-4881-8DAD-32CCA50B776D}"/>
              </a:ext>
            </a:extLst>
          </p:cNvPr>
          <p:cNvSpPr/>
          <p:nvPr/>
        </p:nvSpPr>
        <p:spPr>
          <a:xfrm>
            <a:off x="3563888" y="1732153"/>
            <a:ext cx="2088232" cy="288032"/>
          </a:xfrm>
          <a:prstGeom prst="rightArrow">
            <a:avLst/>
          </a:prstGeom>
          <a:gradFill flip="none" rotWithShape="1">
            <a:gsLst>
              <a:gs pos="0">
                <a:srgbClr val="76A34D"/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57FB5E-ACC5-4D31-8993-9DA4683B0427}"/>
              </a:ext>
            </a:extLst>
          </p:cNvPr>
          <p:cNvSpPr txBox="1"/>
          <p:nvPr/>
        </p:nvSpPr>
        <p:spPr>
          <a:xfrm>
            <a:off x="3787280" y="1038836"/>
            <a:ext cx="1619931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9C2A4B-9B46-4080-AA5A-214DC58E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01770"/>
            <a:ext cx="8229600" cy="918336"/>
          </a:xfrm>
        </p:spPr>
        <p:txBody>
          <a:bodyPr>
            <a:normAutofit/>
          </a:bodyPr>
          <a:lstStyle/>
          <a:p>
            <a:r>
              <a:rPr lang="de-DE" dirty="0" err="1"/>
              <a:t>training</a:t>
            </a:r>
            <a:r>
              <a:rPr lang="de-DE" dirty="0"/>
              <a:t> a </a:t>
            </a:r>
            <a:r>
              <a:rPr lang="de-DE" dirty="0" err="1"/>
              <a:t>FastRandomForest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GUI</a:t>
            </a:r>
          </a:p>
          <a:p>
            <a:r>
              <a:rPr lang="de-DE" dirty="0" err="1"/>
              <a:t>using</a:t>
            </a:r>
            <a:r>
              <a:rPr lang="de-DE" dirty="0"/>
              <a:t> 6 diverse </a:t>
            </a:r>
            <a:r>
              <a:rPr lang="de-DE" dirty="0" err="1"/>
              <a:t>photos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981205-1B15-4C52-A694-2C2DDF18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DAE2C4-188E-469A-A229-51B9D49D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49D2E1-2D79-4C7E-BA5C-09A14919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56140"/>
            <a:ext cx="6912768" cy="50094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FE46C7-8916-45CC-850C-38746995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00" y="756418"/>
            <a:ext cx="6912000" cy="50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1FFBCE9-93E2-42C7-BC4A-D46969238BAC}"/>
              </a:ext>
            </a:extLst>
          </p:cNvPr>
          <p:cNvSpPr/>
          <p:nvPr/>
        </p:nvSpPr>
        <p:spPr>
          <a:xfrm>
            <a:off x="5508104" y="3799250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 rot="8658416">
            <a:off x="3516525" y="3306619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 rot="19554628">
            <a:off x="3763778" y="2577279"/>
            <a:ext cx="1490473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/>
              <a:t>Single Leaf</a:t>
            </a:r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4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C6DECB-D39E-43EB-96B8-2523FEC8E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9859"/>
          </a:xfrm>
        </p:spPr>
        <p:txBody>
          <a:bodyPr/>
          <a:lstStyle/>
          <a:p>
            <a:r>
              <a:rPr lang="de-DE" dirty="0" err="1"/>
              <a:t>input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i.e.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chamfer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)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draw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(= separate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„</a:t>
            </a:r>
            <a:r>
              <a:rPr lang="de-DE" dirty="0" err="1"/>
              <a:t>watersheds</a:t>
            </a:r>
            <a:r>
              <a:rPr lang="de-DE" dirty="0"/>
              <a:t>“ </a:t>
            </a:r>
            <a:r>
              <a:rPr lang="de-DE" dirty="0" err="1"/>
              <a:t>meet</a:t>
            </a:r>
            <a:endParaRPr lang="de-DE" dirty="0"/>
          </a:p>
          <a:p>
            <a:r>
              <a:rPr lang="de-DE" dirty="0" err="1"/>
              <a:t>output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watershed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7832D4-EF8A-4672-B74F-07D7DD86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4CCF9F-7130-4ECD-B88D-C6DC27B9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Watershed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18C5D-21E1-4094-9B6B-68C74E41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75084"/>
            <a:ext cx="2125395" cy="25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F26DF25-9384-469F-B40F-4B5A9CC7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963" y="875084"/>
            <a:ext cx="2125395" cy="25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4D16660-CC49-4AD3-AF9A-81AE4453C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05" y="875084"/>
            <a:ext cx="2125395" cy="2520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0D109D1-680F-45E2-ADB7-D03485C9F040}"/>
              </a:ext>
            </a:extLst>
          </p:cNvPr>
          <p:cNvCxnSpPr/>
          <p:nvPr/>
        </p:nvCxnSpPr>
        <p:spPr>
          <a:xfrm>
            <a:off x="2771800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C825716-E359-4F6D-BB66-99A87A198644}"/>
              </a:ext>
            </a:extLst>
          </p:cNvPr>
          <p:cNvCxnSpPr/>
          <p:nvPr/>
        </p:nvCxnSpPr>
        <p:spPr>
          <a:xfrm>
            <a:off x="5796136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D984286-2A74-4721-87B5-8C6F0581DBAD}"/>
              </a:ext>
            </a:extLst>
          </p:cNvPr>
          <p:cNvSpPr txBox="1"/>
          <p:nvPr/>
        </p:nvSpPr>
        <p:spPr>
          <a:xfrm>
            <a:off x="2851755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1BA12F-369B-4F94-B0C8-0D9A77F92E5F}"/>
              </a:ext>
            </a:extLst>
          </p:cNvPr>
          <p:cNvSpPr txBox="1"/>
          <p:nvPr/>
        </p:nvSpPr>
        <p:spPr>
          <a:xfrm>
            <a:off x="5910807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05580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yad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338</Words>
  <Application>Microsoft Office PowerPoint</Application>
  <PresentationFormat>Bildschirmpräsentation (4:3)</PresentationFormat>
  <Paragraphs>88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Sans</vt:lpstr>
      <vt:lpstr>Larissa-Design</vt:lpstr>
      <vt:lpstr>Programming Project 03</vt:lpstr>
      <vt:lpstr>Plant Phenotyping</vt:lpstr>
      <vt:lpstr>Computer Science Part</vt:lpstr>
      <vt:lpstr>Goal of this Project</vt:lpstr>
      <vt:lpstr>Image Analysis Pipeline</vt:lpstr>
      <vt:lpstr>Image Analysis Pipeline</vt:lpstr>
      <vt:lpstr>Trainable Weka Segmentation</vt:lpstr>
      <vt:lpstr>Image Analysis Pipeline</vt:lpstr>
      <vt:lpstr>Watershed Segmentation</vt:lpstr>
      <vt:lpstr>Image Analysis Pipeline</vt:lpstr>
      <vt:lpstr>Particle Analyzer</vt:lpstr>
      <vt:lpstr>Data Analysis</vt:lpstr>
      <vt:lpstr>Summary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Regina</dc:creator>
  <cp:lastModifiedBy>Regina Wehler</cp:lastModifiedBy>
  <cp:revision>1592</cp:revision>
  <cp:lastPrinted>2018-03-05T16:06:06Z</cp:lastPrinted>
  <dcterms:created xsi:type="dcterms:W3CDTF">2012-11-09T20:22:34Z</dcterms:created>
  <dcterms:modified xsi:type="dcterms:W3CDTF">2018-12-30T14:21:14Z</dcterms:modified>
</cp:coreProperties>
</file>